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76" r:id="rId3"/>
    <p:sldId id="277" r:id="rId4"/>
    <p:sldId id="279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624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671-63FD-664A-AF29-D77B845A680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37D0-6013-3146-AC6C-B54C50346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671-63FD-664A-AF29-D77B845A680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37D0-6013-3146-AC6C-B54C50346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671-63FD-664A-AF29-D77B845A680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37D0-6013-3146-AC6C-B54C50346B7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671-63FD-664A-AF29-D77B845A680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37D0-6013-3146-AC6C-B54C50346B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671-63FD-664A-AF29-D77B845A680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37D0-6013-3146-AC6C-B54C50346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671-63FD-664A-AF29-D77B845A680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37D0-6013-3146-AC6C-B54C50346B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671-63FD-664A-AF29-D77B845A680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37D0-6013-3146-AC6C-B54C50346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671-63FD-664A-AF29-D77B845A680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37D0-6013-3146-AC6C-B54C50346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671-63FD-664A-AF29-D77B845A680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37D0-6013-3146-AC6C-B54C50346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671-63FD-664A-AF29-D77B845A680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37D0-6013-3146-AC6C-B54C50346B7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671-63FD-664A-AF29-D77B845A680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37D0-6013-3146-AC6C-B54C50346B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376F671-63FD-664A-AF29-D77B845A680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47E37D0-6013-3146-AC6C-B54C50346B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340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Algorithm </a:t>
            </a:r>
            <a:br>
              <a:rPr lang="en-US" dirty="0" smtClean="0"/>
            </a:br>
            <a:r>
              <a:rPr lang="en-US" dirty="0" smtClean="0"/>
              <a:t>Assessment/Intercomparison</a:t>
            </a:r>
            <a:br>
              <a:rPr lang="en-US" dirty="0" smtClean="0"/>
            </a:br>
            <a:r>
              <a:rPr lang="en-US" dirty="0" smtClean="0"/>
              <a:t>WG</a:t>
            </a:r>
            <a:br>
              <a:rPr lang="en-US" dirty="0" smtClean="0"/>
            </a:br>
            <a:r>
              <a:rPr lang="en-US" dirty="0" smtClean="0"/>
              <a:t>Breakout Report</a:t>
            </a:r>
            <a:br>
              <a:rPr lang="en-US" dirty="0" smtClean="0"/>
            </a:br>
            <a:r>
              <a:rPr lang="en-US" sz="2200" dirty="0" smtClean="0"/>
              <a:t>CMS Science Team Meeting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2663" y="3886200"/>
            <a:ext cx="7385537" cy="279595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Participants: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Cristina Milesi </a:t>
            </a:r>
            <a:r>
              <a:rPr lang="en-US" dirty="0" smtClean="0">
                <a:solidFill>
                  <a:schemeClr val="tx1"/>
                </a:solidFill>
              </a:rPr>
              <a:t>(aboveground biomass)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Jim </a:t>
            </a:r>
            <a:r>
              <a:rPr lang="en-US" dirty="0" err="1">
                <a:solidFill>
                  <a:schemeClr val="tx1"/>
                </a:solidFill>
              </a:rPr>
              <a:t>Collatz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aboveground </a:t>
            </a:r>
            <a:r>
              <a:rPr lang="en-US" dirty="0" smtClean="0">
                <a:solidFill>
                  <a:schemeClr val="tx1"/>
                </a:solidFill>
              </a:rPr>
              <a:t>biomass/fluxes)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Laura </a:t>
            </a:r>
            <a:r>
              <a:rPr lang="en-US" dirty="0" err="1">
                <a:solidFill>
                  <a:schemeClr val="tx1"/>
                </a:solidFill>
              </a:rPr>
              <a:t>Duncanson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aboveground </a:t>
            </a:r>
            <a:r>
              <a:rPr lang="en-US" dirty="0" smtClean="0">
                <a:solidFill>
                  <a:schemeClr val="tx1"/>
                </a:solidFill>
              </a:rPr>
              <a:t>biomass)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Jonathan Greenberg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aboveground </a:t>
            </a:r>
            <a:r>
              <a:rPr lang="en-US" dirty="0" smtClean="0">
                <a:solidFill>
                  <a:schemeClr val="tx1"/>
                </a:solidFill>
              </a:rPr>
              <a:t>biomass)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err="1">
                <a:solidFill>
                  <a:schemeClr val="tx1"/>
                </a:solidFill>
              </a:rPr>
              <a:t>Neeti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Neeti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aboveground </a:t>
            </a:r>
            <a:r>
              <a:rPr lang="en-US" dirty="0" smtClean="0">
                <a:solidFill>
                  <a:schemeClr val="tx1"/>
                </a:solidFill>
              </a:rPr>
              <a:t>biomass)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err="1">
                <a:solidFill>
                  <a:schemeClr val="tx1"/>
                </a:solidFill>
              </a:rPr>
              <a:t>Lisamarie</a:t>
            </a:r>
            <a:r>
              <a:rPr lang="en-US" dirty="0">
                <a:solidFill>
                  <a:schemeClr val="tx1"/>
                </a:solidFill>
              </a:rPr>
              <a:t> Windham-Myers </a:t>
            </a:r>
            <a:r>
              <a:rPr lang="en-US" dirty="0" smtClean="0">
                <a:solidFill>
                  <a:schemeClr val="tx1"/>
                </a:solidFill>
              </a:rPr>
              <a:t>(blue carbon) </a:t>
            </a: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543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2" y="2675467"/>
            <a:ext cx="7933266" cy="3450696"/>
          </a:xfrm>
        </p:spPr>
        <p:txBody>
          <a:bodyPr/>
          <a:lstStyle/>
          <a:p>
            <a:r>
              <a:rPr lang="en-US" dirty="0" smtClean="0"/>
              <a:t>Define strategy for advancing the </a:t>
            </a:r>
            <a:r>
              <a:rPr lang="en-US" dirty="0"/>
              <a:t>a</a:t>
            </a:r>
            <a:r>
              <a:rPr lang="en-US" dirty="0" smtClean="0"/>
              <a:t>ssessment metrics </a:t>
            </a:r>
            <a:r>
              <a:rPr lang="en-US" dirty="0" smtClean="0"/>
              <a:t>of Algorithm Performance </a:t>
            </a:r>
          </a:p>
          <a:p>
            <a:endParaRPr lang="en-US" dirty="0" smtClean="0"/>
          </a:p>
          <a:p>
            <a:r>
              <a:rPr lang="en-US" dirty="0" smtClean="0"/>
              <a:t>Move towards a protocol for </a:t>
            </a:r>
            <a:r>
              <a:rPr lang="en-US" dirty="0" smtClean="0"/>
              <a:t>consistent </a:t>
            </a:r>
            <a:r>
              <a:rPr lang="en-US" dirty="0" smtClean="0"/>
              <a:t>product intercomparison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79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84396"/>
            <a:ext cx="7408333" cy="3450696"/>
          </a:xfrm>
        </p:spPr>
        <p:txBody>
          <a:bodyPr>
            <a:noAutofit/>
          </a:bodyPr>
          <a:lstStyle/>
          <a:p>
            <a:r>
              <a:rPr lang="en-US" dirty="0" smtClean="0"/>
              <a:t>Algorithm Assessment/Intercomparison group could be joined with Uncertainty WG (algorithm performance needs to account for error propagation)</a:t>
            </a:r>
          </a:p>
          <a:p>
            <a:endParaRPr lang="en-US" dirty="0" smtClean="0"/>
          </a:p>
          <a:p>
            <a:r>
              <a:rPr lang="en-US" dirty="0" smtClean="0"/>
              <a:t>Algorithm assessment for above ground biomass (AGB) limited by lack of true ground data (AGB is compared to field level biomass, not tree biomass)</a:t>
            </a:r>
          </a:p>
          <a:p>
            <a:endParaRPr lang="en-US" dirty="0" smtClean="0"/>
          </a:p>
          <a:p>
            <a:r>
              <a:rPr lang="en-US" dirty="0" smtClean="0"/>
              <a:t>Algorithm assessment needs to report both overall RMSE, stratified RMSE (by biomass range, by forest age, forest type) and be spatially explicit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24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Robust algorithms should be independent of data input used </a:t>
            </a:r>
          </a:p>
          <a:p>
            <a:endParaRPr lang="en-US" dirty="0" smtClean="0"/>
          </a:p>
          <a:p>
            <a:r>
              <a:rPr lang="en-US" dirty="0" smtClean="0"/>
              <a:t>in addition to model output intercomparison, perform an input data layer intercomparison (Landsat </a:t>
            </a:r>
            <a:r>
              <a:rPr lang="en-US" dirty="0" err="1" smtClean="0"/>
              <a:t>vs</a:t>
            </a:r>
            <a:r>
              <a:rPr lang="en-US" dirty="0" smtClean="0"/>
              <a:t> MODIS 250m </a:t>
            </a:r>
            <a:r>
              <a:rPr lang="en-US" dirty="0" err="1" smtClean="0"/>
              <a:t>vs</a:t>
            </a:r>
            <a:r>
              <a:rPr lang="en-US" dirty="0" smtClean="0"/>
              <a:t> MODIS 1K)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813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a common evaluation data set against which all model can be assessed and compared against (i.e., </a:t>
            </a:r>
            <a:r>
              <a:rPr lang="en-US" dirty="0"/>
              <a:t>Smithsonian Environmental Research </a:t>
            </a:r>
            <a:r>
              <a:rPr lang="en-US" dirty="0" smtClean="0"/>
              <a:t>Center, Sierras, a subset of FIA data)</a:t>
            </a:r>
          </a:p>
          <a:p>
            <a:endParaRPr lang="en-US" dirty="0" smtClean="0"/>
          </a:p>
          <a:p>
            <a:r>
              <a:rPr lang="en-US" dirty="0" smtClean="0"/>
              <a:t>Evaluation data set should be openly accessible, perhaps on a common platform (i.e., NEX)</a:t>
            </a:r>
          </a:p>
          <a:p>
            <a:endParaRPr lang="en-US" dirty="0" smtClean="0"/>
          </a:p>
          <a:p>
            <a:r>
              <a:rPr lang="en-US" dirty="0" smtClean="0"/>
              <a:t>Consider merging with Uncertainty WG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44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4055</TotalTime>
  <Words>233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Algorithm  Assessment/Intercomparison WG Breakout Report CMS Science Team Meeting 2014</vt:lpstr>
      <vt:lpstr>Goal</vt:lpstr>
      <vt:lpstr>Discussion</vt:lpstr>
      <vt:lpstr>Discussion cont.</vt:lpstr>
      <vt:lpstr>Going forward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Cristina Milesi</dc:creator>
  <cp:lastModifiedBy>Cristina Milesi</cp:lastModifiedBy>
  <cp:revision>50</cp:revision>
  <dcterms:created xsi:type="dcterms:W3CDTF">2014-11-11T16:24:39Z</dcterms:created>
  <dcterms:modified xsi:type="dcterms:W3CDTF">2014-11-14T14:15:09Z</dcterms:modified>
</cp:coreProperties>
</file>